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63566" autoAdjust="0"/>
  </p:normalViewPr>
  <p:slideViewPr>
    <p:cSldViewPr snapToGrid="0">
      <p:cViewPr varScale="1">
        <p:scale>
          <a:sx n="58" d="100"/>
          <a:sy n="58" d="100"/>
        </p:scale>
        <p:origin x="1212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17987-9E04-4602-8848-FB8E729254C4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C642E-1891-4CF6-890D-133ED8D06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73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Development Notes:</a:t>
            </a:r>
          </a:p>
          <a:p>
            <a:r>
              <a:rPr lang="en-US" dirty="0"/>
              <a:t>Created: 3/1/2026</a:t>
            </a:r>
          </a:p>
          <a:p>
            <a:r>
              <a:rPr lang="en-US" dirty="0"/>
              <a:t>Last Updated: 3/21/2026</a:t>
            </a:r>
          </a:p>
          <a:p>
            <a:r>
              <a:rPr lang="en-US" dirty="0"/>
              <a:t>Canva</a:t>
            </a:r>
          </a:p>
          <a:p>
            <a:r>
              <a:rPr lang="en-US" dirty="0"/>
              <a:t>Jennifer Swanson</a:t>
            </a:r>
          </a:p>
          <a:p>
            <a:endParaRPr lang="en-US" dirty="0"/>
          </a:p>
          <a:p>
            <a:r>
              <a:rPr lang="en-US" dirty="0"/>
              <a:t>Font – </a:t>
            </a:r>
            <a:r>
              <a:rPr lang="en-US" dirty="0" err="1"/>
              <a:t>Tropika</a:t>
            </a:r>
            <a:endParaRPr lang="en-US" dirty="0"/>
          </a:p>
          <a:p>
            <a:r>
              <a:rPr lang="en-US" dirty="0"/>
              <a:t>Text to Speech Audio – Lisa</a:t>
            </a:r>
          </a:p>
          <a:p>
            <a:endParaRPr lang="en-US" dirty="0"/>
          </a:p>
          <a:p>
            <a:r>
              <a:rPr lang="en-US" dirty="0"/>
              <a:t>Video - Opening</a:t>
            </a:r>
          </a:p>
          <a:p>
            <a:r>
              <a:rPr lang="en-US" dirty="0"/>
              <a:t>Ocean waves</a:t>
            </a:r>
          </a:p>
          <a:p>
            <a:endParaRPr lang="en-US" dirty="0"/>
          </a:p>
          <a:p>
            <a:r>
              <a:rPr lang="en-US" dirty="0"/>
              <a:t>Have background music play throughout the video.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C642E-1891-4CF6-890D-133ED8D06E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67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890C8-5CF8-7AED-4208-7E36A36F8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4B93F2-01A8-B3D6-6AC0-08305375F7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BEEB3C-0330-E4DE-600F-86F9998170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Audio Script: </a:t>
            </a:r>
          </a:p>
          <a:p>
            <a:endParaRPr lang="en-US" dirty="0"/>
          </a:p>
          <a:p>
            <a:r>
              <a:rPr lang="en-US" dirty="0"/>
              <a:t>The last step is Collection. Where the water collects in rivers, lakes, oceans or soaks into the ground and the cycle starts again.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84B249-4949-7A21-7D84-21ABA68970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C642E-1891-4CF6-890D-133ED8D06E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73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DE1E2-87D0-2866-2B6C-5B7D48382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92673D-1C5C-94A0-CCE6-AFB7A4C850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54E306-9BAB-DBD1-9BF0-265BAE9985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 First Video</a:t>
            </a:r>
          </a:p>
          <a:p>
            <a:endParaRPr lang="en-US" dirty="0"/>
          </a:p>
          <a:p>
            <a:r>
              <a:rPr lang="en-US" dirty="0"/>
              <a:t>Show someone having fun with water. Music fades out.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17D9F-DDC6-B480-1CB7-5EF85B360A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C642E-1891-4CF6-890D-133ED8D06E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1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Audio Script: </a:t>
            </a:r>
          </a:p>
          <a:p>
            <a:endParaRPr lang="en-US" dirty="0"/>
          </a:p>
          <a:p>
            <a:r>
              <a:rPr lang="en-US" dirty="0"/>
              <a:t>If you look at Earth from space, it looks like a blue marble. </a:t>
            </a:r>
          </a:p>
          <a:p>
            <a:r>
              <a:rPr lang="en-US" dirty="0"/>
              <a:t>It is known as the blue planet because it is 70% water.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C642E-1891-4CF6-890D-133ED8D06E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72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6A36D-2630-410C-98A8-CB2D1764F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F489E5-18C8-0F86-D975-6A64A6715F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92AEEE-AB08-A4B2-F668-7656C4D6BA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Audio Script: </a:t>
            </a:r>
          </a:p>
          <a:p>
            <a:endParaRPr lang="en-US" dirty="0"/>
          </a:p>
          <a:p>
            <a:r>
              <a:rPr lang="en-US" dirty="0"/>
              <a:t>There are many ways we enjoy water in all its different forms. </a:t>
            </a:r>
          </a:p>
          <a:p>
            <a:r>
              <a:rPr lang="en-US" dirty="0"/>
              <a:t>Frozen water to go skiing, enjoying a nice refreshing glass of water,</a:t>
            </a:r>
          </a:p>
          <a:p>
            <a:r>
              <a:rPr lang="en-US" dirty="0"/>
              <a:t>Snorkeling and exploring the depts of oceans, or relaxing on a beach and </a:t>
            </a:r>
          </a:p>
          <a:p>
            <a:r>
              <a:rPr lang="en-US" dirty="0"/>
              <a:t>swimming in lakes, pools, rivers or oceans.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0544B-B2E6-D938-9B09-BC6F9E62F2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C642E-1891-4CF6-890D-133ED8D06E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11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2DDDD-1382-D564-3B19-F4A66C88C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84EA12-69B7-98FD-C295-9FBB61781A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262170-B1D1-64C3-7C00-014E8710D7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Audio Script: </a:t>
            </a:r>
          </a:p>
          <a:p>
            <a:endParaRPr lang="en-US" dirty="0"/>
          </a:p>
          <a:p>
            <a:r>
              <a:rPr lang="en-US" dirty="0"/>
              <a:t>Water is what gives our planet life. </a:t>
            </a:r>
          </a:p>
          <a:p>
            <a:r>
              <a:rPr lang="en-US" dirty="0"/>
              <a:t>Without water, there would be no life. </a:t>
            </a:r>
          </a:p>
          <a:p>
            <a:r>
              <a:rPr lang="en-US" dirty="0"/>
              <a:t>Every living thing on Earth needs water survive.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65B10-9991-2CC7-125E-FB936E79C0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C642E-1891-4CF6-890D-133ED8D06E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14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43B7D-EA83-CB88-95B3-08A40FC2C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278664-652D-1FA0-1894-5BBD87A2D2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00BCC5-592D-4121-BC5B-487E07C350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Audio Script: </a:t>
            </a:r>
          </a:p>
          <a:p>
            <a:endParaRPr lang="en-US" dirty="0"/>
          </a:p>
          <a:p>
            <a:r>
              <a:rPr lang="en-US" dirty="0"/>
              <a:t>Even though Earth is 70% water, </a:t>
            </a:r>
          </a:p>
          <a:p>
            <a:r>
              <a:rPr lang="en-US" dirty="0"/>
              <a:t>Only 3% of the water is suitable to drink.</a:t>
            </a:r>
          </a:p>
          <a:p>
            <a:r>
              <a:rPr lang="en-US" dirty="0"/>
              <a:t>Which is why water is so precious and we should </a:t>
            </a:r>
          </a:p>
          <a:p>
            <a:r>
              <a:rPr lang="en-US" dirty="0"/>
              <a:t>Take care of the water on our planet.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50431-06C3-45F9-9D82-411D507CE0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C642E-1891-4CF6-890D-133ED8D06E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35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096F3-E652-1594-50CB-63B62C607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87CF03-02A6-E20F-BA13-5CED31758E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045EE6-E1F7-2130-91D7-1AC965331D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Audio Script: </a:t>
            </a:r>
          </a:p>
          <a:p>
            <a:endParaRPr lang="en-US" dirty="0"/>
          </a:p>
          <a:p>
            <a:r>
              <a:rPr lang="en-US" dirty="0"/>
              <a:t>There is continuous movement of water on, above, and below the surface of the Earth</a:t>
            </a:r>
          </a:p>
          <a:p>
            <a:r>
              <a:rPr lang="en-US" dirty="0"/>
              <a:t>Which is called the water cycle.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A083E-1934-A8DB-121B-6C09A52B4E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C642E-1891-4CF6-890D-133ED8D06E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37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Audio Script: </a:t>
            </a:r>
          </a:p>
          <a:p>
            <a:endParaRPr lang="en-US" dirty="0"/>
          </a:p>
          <a:p>
            <a:r>
              <a:rPr lang="en-US" dirty="0"/>
              <a:t>The water cycle starts with evaporation. </a:t>
            </a:r>
          </a:p>
          <a:p>
            <a:r>
              <a:rPr lang="en-US" dirty="0"/>
              <a:t>Heat from the sun causes water from oceans, lakes, and rivers to turn into </a:t>
            </a:r>
          </a:p>
          <a:p>
            <a:r>
              <a:rPr lang="en-US" dirty="0"/>
              <a:t>Water vapor (a gas) and rise into the air.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C642E-1891-4CF6-890D-133ED8D06E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66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1F7D4-764F-FCFF-7230-3BDC711DE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77832F-5E41-DD76-15FD-0D8DFABE12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321862-EB71-D1E7-67AC-25A4111312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Audio Script: </a:t>
            </a:r>
          </a:p>
          <a:p>
            <a:endParaRPr lang="en-US" dirty="0"/>
          </a:p>
          <a:p>
            <a:r>
              <a:rPr lang="en-US" dirty="0"/>
              <a:t>As water vapor rises, it cools and turns back into tiny droplets forming clouds.</a:t>
            </a:r>
          </a:p>
          <a:p>
            <a:r>
              <a:rPr lang="en-US" dirty="0"/>
              <a:t>This is called condensation.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B8E97-F6BD-22C0-4025-CD945B4341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C642E-1891-4CF6-890D-133ED8D06E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16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47C32-3C03-60C4-4445-2269DAE4D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ED65AC-36D0-030A-E44C-AEFE5B477E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7819D-691A-8699-EDDE-DF97915C8D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Audio Script: </a:t>
            </a:r>
          </a:p>
          <a:p>
            <a:endParaRPr lang="en-US" dirty="0"/>
          </a:p>
          <a:p>
            <a:r>
              <a:rPr lang="en-US" dirty="0"/>
              <a:t>When the droplets and clouds get too heavy, they fall to Earth as rain, snow, sleet, or hail in the precipitation step.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8C7322-8B5E-E049-A576-A22D55AF17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C642E-1891-4CF6-890D-133ED8D06E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39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92F75-2670-8E29-A230-BA29B4AC7C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CC2460-6A93-51CE-212A-0AD16B7F6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235A0-4424-7EE3-3A9E-9969696C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A3AC-1F99-410E-9C99-12464993E40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0581C-FF4F-039C-B807-358B8EE1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FAAD9-4799-A89A-C979-12440031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60D2-3085-444A-8A92-71184B1BF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91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9D5F-7107-CE91-8F75-90712B336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28E05B-174B-C38F-71DC-D37DBD1806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68210-0A77-2B3B-E7BB-71D2C01F2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A3AC-1F99-410E-9C99-12464993E40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B484E-5BC9-77FC-FAEF-A2DDAEEEF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CE2D0-78BD-C2A1-2762-E6F505B43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60D2-3085-444A-8A92-71184B1BF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14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2BC5C6-9E82-9745-58C1-860751BE64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1087E4-0810-1E0D-AC4E-CBAACBBA9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2F639-B8B4-3BB8-E599-3CB0E6D03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A3AC-1F99-410E-9C99-12464993E40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3CDC1-6B1B-8506-398E-E50FFB6A1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B2567-B612-488C-B281-05EF8CBD9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60D2-3085-444A-8A92-71184B1BF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4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AC177-6B63-8764-4FB0-79507DB0B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FD5D3-71BB-E920-88D9-463F2BBEF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651B4-0F07-89D4-2FDC-046DCA2B8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A3AC-1F99-410E-9C99-12464993E40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629F8-7A50-A015-5220-FE9564807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C07DC-B0E7-5E1F-D77D-56C59E472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60D2-3085-444A-8A92-71184B1BF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6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7D5C0-5CEC-3383-D34E-1F452998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33942-626B-7EA9-5633-36D132030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F0868-FA60-666C-CE0F-EBA136EC9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A3AC-1F99-410E-9C99-12464993E40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67DDB-5B66-33C0-731A-6A701CD7A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F5222-E278-AA6D-581C-2FF3C7E1E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60D2-3085-444A-8A92-71184B1BF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39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AB972-A09F-CCD0-713E-7AEBADCFA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3824F-355E-F29B-7BD5-0162BBB961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259AE-6AA8-C2EE-42E1-40AAE63E8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8C956F-0020-D44F-8A00-0F20D170B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A3AC-1F99-410E-9C99-12464993E40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3EE14-995A-EC83-E5FE-DCC41CFE5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A0786-D107-893A-51E2-D10BF7A05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60D2-3085-444A-8A92-71184B1BF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41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E88DB-43F1-6787-A176-BD712A67D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81CA7-FCF3-B216-8955-82856FFBD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0823D2-E059-3093-B466-3D00B000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5AA82-74D9-6F02-4E1E-FB4885B64E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F800A1-3078-A164-6294-11B837C9C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D8E78B-9E83-F785-DFEA-9291906E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A3AC-1F99-410E-9C99-12464993E40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2F60BB-57E3-BCF8-1965-68EC08535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A6B064-6021-B968-E434-AD928D99E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60D2-3085-444A-8A92-71184B1BF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20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DF15D-FF58-A783-3BB7-08E4AC5FC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ACD9E-D10D-666C-6F95-E3A15FF77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A3AC-1F99-410E-9C99-12464993E40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1D68CA-EF03-D4A9-40CF-0C0EB22E6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E1C4F-053D-1E0F-1EE2-C6F7F407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60D2-3085-444A-8A92-71184B1BF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2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EBD67A-582D-A56B-D7B6-29A6439A5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A3AC-1F99-410E-9C99-12464993E40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48897D-C816-EB8E-2767-0101E904D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D62F1-9789-2236-F19B-9AAD36DE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60D2-3085-444A-8A92-71184B1BF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3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A894E-9BC9-EF6B-1348-B85825477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A9B00-0580-C1AF-413A-F692ABE19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B591F1-EDB1-27F1-322A-EDC6D5A1B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3EE00-AE7C-A681-82C8-DAA6F5A45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A3AC-1F99-410E-9C99-12464993E40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56269-20D7-7A3F-D771-5C84687E7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19D88-6910-B6B1-8240-A5A5EEE45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60D2-3085-444A-8A92-71184B1BF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65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8F40B-C1EF-40EA-2B62-F655D2DFF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CC44F-36FF-E477-EEFB-3BB7587E93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A8411A-1FE2-0788-5464-60428E580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C62EE-D7AB-0E37-378D-30190E977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A3AC-1F99-410E-9C99-12464993E40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6319C-1DD7-7BD3-AC57-31A7AF796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10AFA-A1B3-1FB4-D782-8046E21C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60D2-3085-444A-8A92-71184B1BF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16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C7011E-34E4-4BCD-93A4-B52D35D4E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5336F-1312-C1F4-FD92-9D34ACED9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B0EA1-1F16-AA92-75CD-590AD5EA52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9FA3AC-1F99-410E-9C99-12464993E40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56898-EC2E-4016-90E2-7EA2D8CF3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8D212-681C-0797-9C54-91A3D4BB6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960D2-3085-444A-8A92-71184B1BF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7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ves and surf on a beach during sunset">
            <a:extLst>
              <a:ext uri="{FF2B5EF4-FFF2-40B4-BE49-F238E27FC236}">
                <a16:creationId xmlns:a16="http://schemas.microsoft.com/office/drawing/2014/main" id="{57964303-1EA8-CE24-810D-92D742039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7FB6AF-5438-6AC9-7978-DF702B7C11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3519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Wonders of Water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600C5E-E568-5F79-432D-F5D6C24A2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72330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Girl Scout Brownie – WOW Journey</a:t>
            </a:r>
          </a:p>
        </p:txBody>
      </p:sp>
    </p:spTree>
    <p:extLst>
      <p:ext uri="{BB962C8B-B14F-4D97-AF65-F5344CB8AC3E}">
        <p14:creationId xmlns:p14="http://schemas.microsoft.com/office/powerpoint/2010/main" val="3931604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43CF0C-ECF6-3213-07E7-7EA651972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BD144F-621E-F993-F4D5-73F4A5B9945B}"/>
              </a:ext>
            </a:extLst>
          </p:cNvPr>
          <p:cNvSpPr txBox="1"/>
          <p:nvPr/>
        </p:nvSpPr>
        <p:spPr>
          <a:xfrm>
            <a:off x="5306096" y="875763"/>
            <a:ext cx="35654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</a:p>
        </p:txBody>
      </p:sp>
      <p:pic>
        <p:nvPicPr>
          <p:cNvPr id="6" name="Graphic 5" descr="Splash1 with solid fill">
            <a:extLst>
              <a:ext uri="{FF2B5EF4-FFF2-40B4-BE49-F238E27FC236}">
                <a16:creationId xmlns:a16="http://schemas.microsoft.com/office/drawing/2014/main" id="{A8F9415F-1C5C-F5B9-B351-7A84504EE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6535" y="1658851"/>
            <a:ext cx="3307724" cy="330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80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79EB60-364D-ECAB-3376-6ABB78E63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derly woman swimming at lake">
            <a:extLst>
              <a:ext uri="{FF2B5EF4-FFF2-40B4-BE49-F238E27FC236}">
                <a16:creationId xmlns:a16="http://schemas.microsoft.com/office/drawing/2014/main" id="{F4C48C0A-3311-D14C-7C61-81EFE777E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14" y="0"/>
            <a:ext cx="9994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44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arth from outer space">
            <a:extLst>
              <a:ext uri="{FF2B5EF4-FFF2-40B4-BE49-F238E27FC236}">
                <a16:creationId xmlns:a16="http://schemas.microsoft.com/office/drawing/2014/main" id="{B895A6E2-56F8-BD0B-9573-22F620226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06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468B9-A8E8-9FB1-90FA-5E13DC1E3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kiers on mountainside">
            <a:extLst>
              <a:ext uri="{FF2B5EF4-FFF2-40B4-BE49-F238E27FC236}">
                <a16:creationId xmlns:a16="http://schemas.microsoft.com/office/drawing/2014/main" id="{1B661223-2B37-A3FA-30C7-B31FC7130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19305" cy="4351338"/>
          </a:xfrm>
        </p:spPr>
      </p:pic>
      <p:pic>
        <p:nvPicPr>
          <p:cNvPr id="7" name="Picture 6" descr="Turtle swimming underwater">
            <a:extLst>
              <a:ext uri="{FF2B5EF4-FFF2-40B4-BE49-F238E27FC236}">
                <a16:creationId xmlns:a16="http://schemas.microsoft.com/office/drawing/2014/main" id="{9FAD1874-1912-94D1-56E2-EC0EDA91C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288" y="408216"/>
            <a:ext cx="5301696" cy="3534906"/>
          </a:xfrm>
          <a:prstGeom prst="rect">
            <a:avLst/>
          </a:prstGeom>
        </p:spPr>
      </p:pic>
      <p:pic>
        <p:nvPicPr>
          <p:cNvPr id="9" name="Picture 8" descr="Sunset view with palm trees on a shore">
            <a:extLst>
              <a:ext uri="{FF2B5EF4-FFF2-40B4-BE49-F238E27FC236}">
                <a16:creationId xmlns:a16="http://schemas.microsoft.com/office/drawing/2014/main" id="{2B0CAA95-34FA-8DCA-8AC9-7FD200899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35" y="3975849"/>
            <a:ext cx="4321549" cy="288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34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1E731-E460-B74C-8C12-3B4DA8EEB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erial photo of the river flowing through the forest">
            <a:extLst>
              <a:ext uri="{FF2B5EF4-FFF2-40B4-BE49-F238E27FC236}">
                <a16:creationId xmlns:a16="http://schemas.microsoft.com/office/drawing/2014/main" id="{EFA11127-F39B-5A1D-3205-F057D860A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682" y="0"/>
            <a:ext cx="9182636" cy="6886978"/>
          </a:xfrm>
        </p:spPr>
      </p:pic>
    </p:spTree>
    <p:extLst>
      <p:ext uri="{BB962C8B-B14F-4D97-AF65-F5344CB8AC3E}">
        <p14:creationId xmlns:p14="http://schemas.microsoft.com/office/powerpoint/2010/main" val="2082376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119D4-CD8B-7517-7223-858BD5BB8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en-like waterfall in autumn forest">
            <a:extLst>
              <a:ext uri="{FF2B5EF4-FFF2-40B4-BE49-F238E27FC236}">
                <a16:creationId xmlns:a16="http://schemas.microsoft.com/office/drawing/2014/main" id="{4A6F89FB-5B74-828F-BA0F-B728F9C4C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38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67CAD8-75B4-BFA2-A0EE-08D4947E8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69C5C2-EC29-4200-ACBC-972E1F99A7D4}"/>
              </a:ext>
            </a:extLst>
          </p:cNvPr>
          <p:cNvSpPr txBox="1"/>
          <p:nvPr/>
        </p:nvSpPr>
        <p:spPr>
          <a:xfrm>
            <a:off x="3309871" y="669702"/>
            <a:ext cx="58852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Water Cycle</a:t>
            </a:r>
          </a:p>
        </p:txBody>
      </p:sp>
    </p:spTree>
    <p:extLst>
      <p:ext uri="{BB962C8B-B14F-4D97-AF65-F5344CB8AC3E}">
        <p14:creationId xmlns:p14="http://schemas.microsoft.com/office/powerpoint/2010/main" val="3149373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Dim (Medium Sun) with solid fill">
            <a:extLst>
              <a:ext uri="{FF2B5EF4-FFF2-40B4-BE49-F238E27FC236}">
                <a16:creationId xmlns:a16="http://schemas.microsoft.com/office/drawing/2014/main" id="{DC57E716-46BB-6F42-BB31-C3F77BAB0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75903" y="1469265"/>
            <a:ext cx="1959735" cy="1959735"/>
          </a:xfrm>
          <a:prstGeom prst="rect">
            <a:avLst/>
          </a:prstGeom>
        </p:spPr>
      </p:pic>
      <p:pic>
        <p:nvPicPr>
          <p:cNvPr id="11" name="Graphic 10" descr="Water polo outline">
            <a:extLst>
              <a:ext uri="{FF2B5EF4-FFF2-40B4-BE49-F238E27FC236}">
                <a16:creationId xmlns:a16="http://schemas.microsoft.com/office/drawing/2014/main" id="{AF55ACEC-2523-FE2E-6668-BFA4DF9A3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5764" y="3093075"/>
            <a:ext cx="2629437" cy="2629437"/>
          </a:xfrm>
          <a:prstGeom prst="rect">
            <a:avLst/>
          </a:prstGeom>
        </p:spPr>
      </p:pic>
      <p:pic>
        <p:nvPicPr>
          <p:cNvPr id="13" name="Graphic 12" descr="Water with solid fill">
            <a:extLst>
              <a:ext uri="{FF2B5EF4-FFF2-40B4-BE49-F238E27FC236}">
                <a16:creationId xmlns:a16="http://schemas.microsoft.com/office/drawing/2014/main" id="{BB4D114B-0272-5FAA-EB9C-41713235A2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66649" y="2635875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0F4137-7F5B-4D97-5CF4-28092D8E3BF7}"/>
              </a:ext>
            </a:extLst>
          </p:cNvPr>
          <p:cNvSpPr txBox="1"/>
          <p:nvPr/>
        </p:nvSpPr>
        <p:spPr>
          <a:xfrm>
            <a:off x="5306096" y="875763"/>
            <a:ext cx="42915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Evaporation</a:t>
            </a:r>
          </a:p>
        </p:txBody>
      </p:sp>
    </p:spTree>
    <p:extLst>
      <p:ext uri="{BB962C8B-B14F-4D97-AF65-F5344CB8AC3E}">
        <p14:creationId xmlns:p14="http://schemas.microsoft.com/office/powerpoint/2010/main" val="3985910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0E7D3C-A2DD-ECD0-B748-3D29C147F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5DB805-F343-5119-1717-E374D0029F18}"/>
              </a:ext>
            </a:extLst>
          </p:cNvPr>
          <p:cNvSpPr txBox="1"/>
          <p:nvPr/>
        </p:nvSpPr>
        <p:spPr>
          <a:xfrm>
            <a:off x="5306096" y="875763"/>
            <a:ext cx="49343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Condensation</a:t>
            </a:r>
          </a:p>
        </p:txBody>
      </p:sp>
      <p:pic>
        <p:nvPicPr>
          <p:cNvPr id="8" name="Graphic 7" descr="Cloud with solid fill">
            <a:extLst>
              <a:ext uri="{FF2B5EF4-FFF2-40B4-BE49-F238E27FC236}">
                <a16:creationId xmlns:a16="http://schemas.microsoft.com/office/drawing/2014/main" id="{552A1BC8-D55A-B76C-7C8F-06478DB8C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7418" y="1104363"/>
            <a:ext cx="3131713" cy="313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95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696AE5-CB15-74D5-D87E-8DF5FB3F0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Rain with solid fill">
            <a:extLst>
              <a:ext uri="{FF2B5EF4-FFF2-40B4-BE49-F238E27FC236}">
                <a16:creationId xmlns:a16="http://schemas.microsoft.com/office/drawing/2014/main" id="{065CFEBE-C02E-0B80-5552-A6F415688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93961" y="1299692"/>
            <a:ext cx="3475149" cy="3475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E2A56B-DF52-F742-A4D7-A7AB5AFC8050}"/>
              </a:ext>
            </a:extLst>
          </p:cNvPr>
          <p:cNvSpPr txBox="1"/>
          <p:nvPr/>
        </p:nvSpPr>
        <p:spPr>
          <a:xfrm>
            <a:off x="5306096" y="875763"/>
            <a:ext cx="44198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</a:t>
            </a:r>
          </a:p>
        </p:txBody>
      </p:sp>
    </p:spTree>
    <p:extLst>
      <p:ext uri="{BB962C8B-B14F-4D97-AF65-F5344CB8AC3E}">
        <p14:creationId xmlns:p14="http://schemas.microsoft.com/office/powerpoint/2010/main" val="136442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381</Words>
  <Application>Microsoft Office PowerPoint</Application>
  <PresentationFormat>Widescreen</PresentationFormat>
  <Paragraphs>74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Wonders of 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Brandon Swanson</dc:creator>
  <cp:lastModifiedBy>Brandon Swanson</cp:lastModifiedBy>
  <cp:revision>2</cp:revision>
  <dcterms:created xsi:type="dcterms:W3CDTF">2026-03-21T18:10:42Z</dcterms:created>
  <dcterms:modified xsi:type="dcterms:W3CDTF">2026-03-21T18:44:09Z</dcterms:modified>
</cp:coreProperties>
</file>